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-6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869561" y="0"/>
            <a:ext cx="8574088" cy="2616200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                           ПРЕЗЕНТАЦИЯ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141695" y="2400019"/>
            <a:ext cx="6988175" cy="13890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b="1" i="1" dirty="0" smtClean="0">
                <a:solidFill>
                  <a:srgbClr val="00B0F0"/>
                </a:solidFill>
              </a:rPr>
              <a:t>              на </a:t>
            </a:r>
            <a:r>
              <a:rPr lang="ru-RU" sz="7200" b="1" i="1" dirty="0">
                <a:solidFill>
                  <a:srgbClr val="00B0F0"/>
                </a:solidFill>
              </a:rPr>
              <a:t>тему :</a:t>
            </a:r>
          </a:p>
          <a:p>
            <a:pPr marL="0" indent="0">
              <a:buNone/>
            </a:pPr>
            <a:r>
              <a:rPr lang="ru-RU" sz="7200" dirty="0" smtClean="0"/>
              <a:t>                                                                                                                                                                       </a:t>
            </a:r>
            <a:r>
              <a:rPr lang="ru-RU" sz="15000" b="1" i="1" dirty="0" smtClean="0"/>
              <a:t>                                </a:t>
            </a:r>
            <a:r>
              <a:rPr lang="ru-RU" sz="15000" b="1" i="1" dirty="0" smtClean="0">
                <a:solidFill>
                  <a:srgbClr val="7030A0"/>
                </a:solidFill>
              </a:rPr>
              <a:t>« МЕБЕЛЬ»       </a:t>
            </a:r>
            <a:endParaRPr lang="ru-RU" sz="15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8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8079" y="240909"/>
            <a:ext cx="50738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ДРЕВНИЙ РИМ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6741" y="1312682"/>
            <a:ext cx="6096000" cy="33363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вот во дворцах и загородных виллах знати в древнем Риме мебель была даже слишком роскошной, украшенной резьбой и инкрустациями, позолотой и цветной эмалью. В стремлении к роскоши римляне использовали и новые материалы для мебельного производства - бронзу и цветной мрамор, из которого делали скамьи и столы с мозаичными столешницами. А римские ремесленники для своих домов создавали удобную и недорогую мебель, сплетенную из ивовых прутьев.</a:t>
            </a:r>
            <a:endParaRPr lang="ru-RU" sz="28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580" y="4927226"/>
            <a:ext cx="2857500" cy="133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904" y="1354791"/>
            <a:ext cx="1769040" cy="226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991" y="4831976"/>
            <a:ext cx="1962150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666" y="4927226"/>
            <a:ext cx="18954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8765" y="484094"/>
            <a:ext cx="885018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ВИДЫ МЕБЕЛИ: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z="2800" b="1" i="1" dirty="0" smtClean="0">
                <a:solidFill>
                  <a:srgbClr val="7030A0"/>
                </a:solidFill>
              </a:rPr>
              <a:t>Бытовая (для дома)</a:t>
            </a:r>
          </a:p>
          <a:p>
            <a:r>
              <a:rPr lang="ru-RU" sz="2800" b="1" i="1" dirty="0" smtClean="0">
                <a:solidFill>
                  <a:srgbClr val="7030A0"/>
                </a:solidFill>
              </a:rPr>
              <a:t>Для общественных помещений</a:t>
            </a:r>
          </a:p>
          <a:p>
            <a:r>
              <a:rPr lang="ru-RU" sz="2800" b="1" i="1" dirty="0" smtClean="0">
                <a:solidFill>
                  <a:srgbClr val="7030A0"/>
                </a:solidFill>
              </a:rPr>
              <a:t>Для транспорта</a:t>
            </a:r>
          </a:p>
          <a:p>
            <a:endParaRPr lang="ru-RU" sz="2800" b="1" i="1" dirty="0" smtClean="0">
              <a:solidFill>
                <a:srgbClr val="7030A0"/>
              </a:solidFill>
            </a:endParaRPr>
          </a:p>
          <a:p>
            <a:r>
              <a:rPr lang="ru-RU" sz="4400" b="1" dirty="0" smtClean="0">
                <a:solidFill>
                  <a:srgbClr val="00B050"/>
                </a:solidFill>
              </a:rPr>
              <a:t>Найди примеры для каждого вида</a:t>
            </a:r>
            <a:endParaRPr lang="ru-RU" sz="4400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852" y="4553678"/>
            <a:ext cx="3591365" cy="20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955" y="4454412"/>
            <a:ext cx="2808000" cy="210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450" y="4553678"/>
            <a:ext cx="2772000" cy="206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2176" y="730512"/>
            <a:ext cx="767626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ВИДЫ БЫТОВОЙ МЕБЕЛИ(ДЛЯ ДОМА):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/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                             </a:t>
            </a:r>
            <a:r>
              <a:rPr lang="ru-RU" sz="2800" b="1" i="1" dirty="0" smtClean="0">
                <a:solidFill>
                  <a:srgbClr val="0070C0"/>
                </a:solidFill>
              </a:rPr>
              <a:t>КУХОННАЯ</a:t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sz="2800" b="1" i="1" dirty="0" smtClean="0">
                <a:solidFill>
                  <a:srgbClr val="0070C0"/>
                </a:solidFill>
              </a:rPr>
              <a:t>                                 ДЛЯ СПАЛЬНИ</a:t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sz="2800" b="1" i="1" dirty="0" smtClean="0">
                <a:solidFill>
                  <a:srgbClr val="0070C0"/>
                </a:solidFill>
              </a:rPr>
              <a:t>                                ДЛЯ ГОСТИНОЙ</a:t>
            </a: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                                ДЛЯ ПРИХОЖЕЙ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1188" y="3838672"/>
            <a:ext cx="8835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НАЙДИ НУЖНУЮ КАРТИНКУ ДЛЯ КАЖДОГО ВИДА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176" y="4742728"/>
            <a:ext cx="2448000" cy="1912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494" y="4714961"/>
            <a:ext cx="2556000" cy="1917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813" y="4718237"/>
            <a:ext cx="2484000" cy="1863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737" y="4765996"/>
            <a:ext cx="2376000" cy="186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5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2142" y="1546412"/>
            <a:ext cx="1762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ДЕТСКАЯ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7439" y="3671047"/>
            <a:ext cx="325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ВАННАЯ КОМНАТА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854" y="1355257"/>
            <a:ext cx="1905000" cy="142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1414088"/>
            <a:ext cx="1933575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6218" y="4788834"/>
            <a:ext cx="1905000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2722" y="4829175"/>
            <a:ext cx="1847850" cy="1428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5313" y="4829175"/>
            <a:ext cx="23717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2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2894" y="833718"/>
            <a:ext cx="86581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ФУНКЦИОНАЛЬНОЕ НАЗНАЧЕНИЕ МЕБЕЛИ:</a:t>
            </a:r>
          </a:p>
          <a:p>
            <a:endParaRPr lang="ru-RU" sz="3200" b="1" dirty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1.МЕБЕЛЬ ДЛЯ ХРАНЕНИЯ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894" y="3371386"/>
            <a:ext cx="2304000" cy="22588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882" y="3430064"/>
            <a:ext cx="2340000" cy="234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7264" y="3757172"/>
            <a:ext cx="2448000" cy="18927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963" y="3637064"/>
            <a:ext cx="2844000" cy="213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4976" y="914400"/>
            <a:ext cx="850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2. МЕБЕЛЬ ДЛЯ СИДЕНИЯ И ЛЕЖАНИЯ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910" y="3106270"/>
            <a:ext cx="1908000" cy="18113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550" y="2373498"/>
            <a:ext cx="2664000" cy="18849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470" y="1827119"/>
            <a:ext cx="2556000" cy="1704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469" y="4667803"/>
            <a:ext cx="2412000" cy="18365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8562" y="4812366"/>
            <a:ext cx="3132000" cy="17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4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3271" y="591671"/>
            <a:ext cx="9200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3.МЕБЕЛЬ ДЛЯ РАБОТЫ И ПРИЕМА ПИЩИ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842" y="2277191"/>
            <a:ext cx="2556000" cy="1917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7982" y="2000250"/>
            <a:ext cx="2808000" cy="2159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925" y="2120246"/>
            <a:ext cx="2880000" cy="192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842" y="4366005"/>
            <a:ext cx="2916000" cy="2187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0159" y="4570319"/>
            <a:ext cx="2808000" cy="21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2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6270" y="506147"/>
            <a:ext cx="60199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ЧЕТВЕРТЫЙ ЛИШНИЙ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350" y="2042272"/>
            <a:ext cx="1819275" cy="1428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190" y="1948143"/>
            <a:ext cx="1428750" cy="142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4684" y="2017059"/>
            <a:ext cx="1428750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0545" y="1936377"/>
            <a:ext cx="1790700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8324" y="4516531"/>
            <a:ext cx="1457325" cy="1428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9065" y="4516531"/>
            <a:ext cx="1905000" cy="1428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4382" y="4516531"/>
            <a:ext cx="1343025" cy="142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84684" y="4516531"/>
            <a:ext cx="17335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4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429" y="1547220"/>
            <a:ext cx="5088000" cy="381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983" y="2015377"/>
            <a:ext cx="3231363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7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1236" y="117693"/>
            <a:ext cx="6096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Берете книгу и тетрадь,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Садитесь вы за стол.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А вы могли бы рассказать,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Откуда стол пришел?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Недаром пахнет он сосной.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Пришел он из глуши лесной.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Вот этот стол - сосновый стол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К нам из лесу пришел.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Пришел он из глуши лесной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Он сам когда-то был сосной.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Сочилась из его ствола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Прозрачная смола.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У нас под ним - паркетный пол,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А там была земля.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Он много лет в лесу провел,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Ветвями шевеля.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Он был в чешуйчатой коре,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А меж его корней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Барсук храпел в своей норе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До первых вешних дней.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Видал он белку, этот стол.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Она карабкалась на ствол,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Царапая кору.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Он на ветвях качал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галчат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87236" y="2610683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И слышал, как они кричат,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Проснувшись поутру.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Но вот горячая пила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Глубоко в ствол его вошла.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Вздохнул он - и упал...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И в лесопилке над рекой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Он стал бревном, он стал доской.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Потом в столярной мастерской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Четвероногим стал.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Он вышел из рабочих рук,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Устойчив и широк.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Где был на нем рогатый сук,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Виднеется глазок.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Домашним жителем он стал,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Стоит он у стены.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669" y="159189"/>
            <a:ext cx="2196720" cy="291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989" y="159189"/>
            <a:ext cx="3001200" cy="219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637" y="4126566"/>
            <a:ext cx="25431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398" y="2122954"/>
            <a:ext cx="5721600" cy="28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5694" y="685801"/>
            <a:ext cx="5601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              ЧТО ЭТО?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2141" y="5516777"/>
            <a:ext cx="70879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НАЗОВИ ОДНИМ СЛОВОМ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71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1154" y="1502583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52400" algn="just"/>
            <a:r>
              <a:rPr lang="ru-RU" sz="2400" b="1" dirty="0">
                <a:solidFill>
                  <a:srgbClr val="00B0F0"/>
                </a:solidFill>
              </a:rPr>
              <a:t>За ним мы обедаем, пишем, читаем, </a:t>
            </a:r>
          </a:p>
          <a:p>
            <a:pPr indent="152400" algn="just"/>
            <a:r>
              <a:rPr lang="ru-RU" sz="2400" b="1" dirty="0">
                <a:solidFill>
                  <a:srgbClr val="00B0F0"/>
                </a:solidFill>
              </a:rPr>
              <a:t>Рисуем и в разные игры играем. </a:t>
            </a:r>
          </a:p>
          <a:p>
            <a:pPr indent="152400" algn="just"/>
            <a:r>
              <a:rPr lang="ru-RU" sz="2400" b="1" dirty="0">
                <a:solidFill>
                  <a:srgbClr val="00B0F0"/>
                </a:solidFill>
              </a:rPr>
              <a:t>Он в нашей гостиной на ножках стоит, </a:t>
            </a:r>
          </a:p>
          <a:p>
            <a:pPr indent="152400" algn="just"/>
            <a:r>
              <a:rPr lang="ru-RU" sz="2400" b="1" dirty="0">
                <a:solidFill>
                  <a:srgbClr val="00B0F0"/>
                </a:solidFill>
              </a:rPr>
              <a:t>Нарядною скатертью сверху накрыт.</a:t>
            </a:r>
          </a:p>
          <a:p>
            <a:pPr indent="152400" algn="just"/>
            <a:r>
              <a:rPr lang="ru-RU" i="1" dirty="0"/>
              <a:t>(Стол)</a:t>
            </a:r>
            <a:endParaRPr lang="ru-RU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2424" y="510367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С ногами, а без рук, с сиденьем</a:t>
            </a:r>
            <a:r>
              <a:rPr lang="ru-RU" sz="2400" b="1" dirty="0" smtClean="0">
                <a:solidFill>
                  <a:srgbClr val="7030A0"/>
                </a:solidFill>
              </a:rPr>
              <a:t>,</a:t>
            </a:r>
            <a:endParaRPr lang="ru-RU" sz="2400" b="1" dirty="0">
              <a:solidFill>
                <a:srgbClr val="7030A0"/>
              </a:solidFill>
            </a:endParaRPr>
          </a:p>
          <a:p>
            <a:r>
              <a:rPr lang="ru-RU" sz="2400" b="1" dirty="0">
                <a:solidFill>
                  <a:srgbClr val="7030A0"/>
                </a:solidFill>
              </a:rPr>
              <a:t> а без живота,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Со </a:t>
            </a:r>
            <a:r>
              <a:rPr lang="ru-RU" sz="2400" b="1" dirty="0">
                <a:solidFill>
                  <a:srgbClr val="7030A0"/>
                </a:solidFill>
              </a:rPr>
              <a:t>спинкой, а без головы.</a:t>
            </a:r>
          </a:p>
          <a:p>
            <a:r>
              <a:rPr lang="ru-RU" dirty="0" smtClean="0"/>
              <a:t>(</a:t>
            </a:r>
            <a:r>
              <a:rPr lang="ru-RU" dirty="0"/>
              <a:t>Стул)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87154" y="2241247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sz="2400" b="1" dirty="0">
                <a:solidFill>
                  <a:srgbClr val="00B050"/>
                </a:solidFill>
              </a:rPr>
              <a:t>В квартире нашей новый дом, </a:t>
            </a:r>
          </a:p>
          <a:p>
            <a:r>
              <a:rPr lang="ru-RU" sz="2400" b="1" dirty="0">
                <a:solidFill>
                  <a:srgbClr val="00B050"/>
                </a:solidFill>
              </a:rPr>
              <a:t>Живет посуда в доме том. </a:t>
            </a:r>
          </a:p>
          <a:p>
            <a:r>
              <a:rPr lang="ru-RU" sz="2400" b="1" dirty="0">
                <a:solidFill>
                  <a:srgbClr val="00B050"/>
                </a:solidFill>
              </a:rPr>
              <a:t>Там место есть и для конфет, 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Он </a:t>
            </a:r>
            <a:r>
              <a:rPr lang="ru-RU" sz="2400" b="1" dirty="0">
                <a:solidFill>
                  <a:srgbClr val="00B050"/>
                </a:solidFill>
              </a:rPr>
              <a:t>называется... </a:t>
            </a:r>
            <a:r>
              <a:rPr lang="ru-RU" dirty="0"/>
              <a:t>(буфет)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05518" y="209816"/>
            <a:ext cx="6563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ОТГАДАЙ ЗАГАДКИ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486" y="3188011"/>
            <a:ext cx="1908000" cy="190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154" y="1059556"/>
            <a:ext cx="16200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1934" y="4399462"/>
            <a:ext cx="1800000" cy="238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7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9917" y="3036972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52400" algn="just"/>
            <a:r>
              <a:rPr lang="ru-RU" sz="2400" b="1" dirty="0">
                <a:solidFill>
                  <a:srgbClr val="0070C0"/>
                </a:solidFill>
              </a:rPr>
              <a:t>Он с ножками, но не бежит, </a:t>
            </a:r>
          </a:p>
          <a:p>
            <a:pPr indent="152400" algn="just"/>
            <a:r>
              <a:rPr lang="ru-RU" sz="2400" b="1" dirty="0">
                <a:solidFill>
                  <a:srgbClr val="0070C0"/>
                </a:solidFill>
              </a:rPr>
              <a:t>Со </a:t>
            </a:r>
            <a:r>
              <a:rPr lang="ru-RU" sz="2400" b="1" dirty="0" err="1">
                <a:solidFill>
                  <a:srgbClr val="0070C0"/>
                </a:solidFill>
              </a:rPr>
              <a:t>спинкою</a:t>
            </a:r>
            <a:r>
              <a:rPr lang="ru-RU" sz="2400" b="1" dirty="0">
                <a:solidFill>
                  <a:srgbClr val="0070C0"/>
                </a:solidFill>
              </a:rPr>
              <a:t>, но не лежит, </a:t>
            </a:r>
          </a:p>
          <a:p>
            <a:pPr indent="152400" algn="just"/>
            <a:r>
              <a:rPr lang="ru-RU" sz="2400" b="1" dirty="0">
                <a:solidFill>
                  <a:srgbClr val="0070C0"/>
                </a:solidFill>
              </a:rPr>
              <a:t>А у него сиденье есть, </a:t>
            </a:r>
          </a:p>
          <a:p>
            <a:pPr indent="152400" algn="just"/>
            <a:r>
              <a:rPr lang="ru-RU" sz="2400" b="1" dirty="0">
                <a:solidFill>
                  <a:srgbClr val="0070C0"/>
                </a:solidFill>
              </a:rPr>
              <a:t>Куда мы можем лечь и сесть. </a:t>
            </a:r>
          </a:p>
          <a:p>
            <a:pPr indent="152400" algn="just"/>
            <a:r>
              <a:rPr lang="ru-RU" sz="2400" b="1" dirty="0">
                <a:solidFill>
                  <a:srgbClr val="0070C0"/>
                </a:solidFill>
              </a:rPr>
              <a:t>И он для отдыха нам дан. </a:t>
            </a:r>
          </a:p>
          <a:p>
            <a:pPr indent="152400" algn="just"/>
            <a:r>
              <a:rPr lang="ru-RU" sz="2400" b="1" dirty="0">
                <a:solidFill>
                  <a:srgbClr val="0070C0"/>
                </a:solidFill>
              </a:rPr>
              <a:t>Что это? Знаете?... </a:t>
            </a:r>
          </a:p>
          <a:p>
            <a:pPr indent="152400" algn="just"/>
            <a:r>
              <a:rPr lang="ru-RU" sz="2400" b="1" i="1" dirty="0">
                <a:solidFill>
                  <a:srgbClr val="0070C0"/>
                </a:solidFill>
              </a:rPr>
              <a:t>(Диван)</a:t>
            </a:r>
            <a:endParaRPr lang="ru-RU" sz="2400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65259" y="74454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52400" algn="just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Не страшны морозы, если</a:t>
            </a:r>
          </a:p>
          <a:p>
            <a:pPr indent="152400" algn="just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Ты сидишь в уютном ...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(кресле).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indent="152400" algn="just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Если ты захочешь спать,</a:t>
            </a:r>
          </a:p>
          <a:p>
            <a:pPr indent="152400" algn="just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В спальне ждет тебя ...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(кровать).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917" y="132352"/>
            <a:ext cx="2628000" cy="25432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9321" y="2547201"/>
            <a:ext cx="3096000" cy="22764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719" y="4375800"/>
            <a:ext cx="2928000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4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4706" y="336177"/>
            <a:ext cx="67907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2400" algn="just"/>
            <a:r>
              <a:rPr lang="ru-RU" sz="2400" b="1" dirty="0">
                <a:solidFill>
                  <a:srgbClr val="00B050"/>
                </a:solidFill>
              </a:rPr>
              <a:t>На кухне мы нередко </a:t>
            </a:r>
          </a:p>
          <a:p>
            <a:pPr indent="152400" algn="just"/>
            <a:r>
              <a:rPr lang="ru-RU" sz="2400" b="1" dirty="0">
                <a:solidFill>
                  <a:srgbClr val="00B050"/>
                </a:solidFill>
              </a:rPr>
              <a:t>Сидим на ... </a:t>
            </a:r>
          </a:p>
          <a:p>
            <a:pPr indent="152400" algn="just"/>
            <a:r>
              <a:rPr lang="ru-RU" sz="2400" b="1" i="1" dirty="0">
                <a:solidFill>
                  <a:srgbClr val="00B050"/>
                </a:solidFill>
              </a:rPr>
              <a:t>(табуретке)</a:t>
            </a:r>
            <a:endParaRPr lang="ru-RU" sz="2400" b="1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4706" y="426375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52400" algn="just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Свитер, кофту, теплый шарф </a:t>
            </a:r>
          </a:p>
          <a:p>
            <a:pPr indent="152400" algn="just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Аккуратно сложим в ... 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(шкаф).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11471" y="123399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52400"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Как приятно нашей Тане </a:t>
            </a:r>
          </a:p>
          <a:p>
            <a:pPr indent="152400"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Поваляться на...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(диване).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088" y="1069103"/>
            <a:ext cx="2628000" cy="2986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492" y="2468946"/>
            <a:ext cx="3672000" cy="21103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359" y="4263758"/>
            <a:ext cx="1872000" cy="242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66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801" y="186312"/>
            <a:ext cx="6096000" cy="25473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 мебели </a:t>
            </a:r>
            <a:r>
              <a:rPr lang="ru-RU" dirty="0">
                <a:solidFill>
                  <a:srgbClr val="53535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берет свое начало еще с древних времен. Человек по мере своего развития всячески искал пути облегчения ведения быта. Возникла необходимость где-то хранить утварь, на чем-то сидеть, на что-то ставить приготовленную пищу... Так и началась история мебели.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1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/>
            </a:r>
            <a:br>
              <a:rPr lang="ru-RU" sz="11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63" y="2597230"/>
            <a:ext cx="5160960" cy="345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207" y="1880907"/>
            <a:ext cx="5616000" cy="42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0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1" y="111321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Древнейшие из известных нам образцов мебели были найдены в Египте в царских погребениях III века до нашей эры.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1902072"/>
            <a:ext cx="6096000" cy="18705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первые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истории человечества табуреты, один из которых был даже складным. Табуреты эти были сделаны из дерева, а ножки в виде копыт животных вырезаны из целых слоновьих клыков. Древние египтяне являются также "авторами" кроватей и стульев.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7635" y="186984"/>
            <a:ext cx="50113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ДРЕВНИЙ ЕГИПЕТ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800" y="2350118"/>
            <a:ext cx="4903200" cy="32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292" y="3714937"/>
            <a:ext cx="2908320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5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8483" y="127300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Великие, но неприхотливые в быту, греки придумали лари - своеобразные сундуки, служившие одновременно лежанками и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скамьями. А также </a:t>
            </a:r>
          </a:p>
          <a:p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</a:rPr>
              <a:t>у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совершенствовали табурет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7294" y="196913"/>
            <a:ext cx="50129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ДРЕВНЯЯ ГРЕЦИЯ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374" y="3118037"/>
            <a:ext cx="3363840" cy="262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66" y="1886307"/>
            <a:ext cx="39312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706" y="4852708"/>
            <a:ext cx="14763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6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148</TotalTime>
  <Words>668</Words>
  <Application>Microsoft Office PowerPoint</Application>
  <PresentationFormat>Произвольный</PresentationFormat>
  <Paragraphs>109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Параллакс</vt:lpstr>
      <vt:lpstr>                           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Васильева</dc:creator>
  <cp:lastModifiedBy>Пользователь Windows</cp:lastModifiedBy>
  <cp:revision>21</cp:revision>
  <dcterms:created xsi:type="dcterms:W3CDTF">2014-12-10T07:39:23Z</dcterms:created>
  <dcterms:modified xsi:type="dcterms:W3CDTF">2020-04-13T13:34:00Z</dcterms:modified>
</cp:coreProperties>
</file>