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6" r:id="rId4"/>
    <p:sldId id="274" r:id="rId5"/>
    <p:sldId id="271" r:id="rId6"/>
    <p:sldId id="275" r:id="rId7"/>
    <p:sldId id="277" r:id="rId8"/>
    <p:sldId id="267" r:id="rId9"/>
    <p:sldId id="272" r:id="rId10"/>
    <p:sldId id="278" r:id="rId11"/>
    <p:sldId id="273" r:id="rId12"/>
    <p:sldId id="269" r:id="rId13"/>
    <p:sldId id="279" r:id="rId14"/>
    <p:sldId id="280" r:id="rId15"/>
    <p:sldId id="283" r:id="rId16"/>
    <p:sldId id="282" r:id="rId17"/>
    <p:sldId id="281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7C77-8236-404A-88AF-8DAEE03DD2E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78595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НАШ  ДОМ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798399" cy="2286016"/>
          </a:xfrm>
          <a:prstGeom prst="rect">
            <a:avLst/>
          </a:prstGeom>
          <a:noFill/>
        </p:spPr>
      </p:pic>
      <p:pic>
        <p:nvPicPr>
          <p:cNvPr id="1028" name="Picture 4" descr="E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071834" cy="2312771"/>
          </a:xfrm>
          <a:prstGeom prst="rect">
            <a:avLst/>
          </a:prstGeom>
          <a:noFill/>
        </p:spPr>
      </p:pic>
      <p:pic>
        <p:nvPicPr>
          <p:cNvPr id="1029" name="Picture 5" descr="E: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2714644" cy="2396610"/>
          </a:xfrm>
          <a:prstGeom prst="rect">
            <a:avLst/>
          </a:prstGeom>
          <a:noFill/>
        </p:spPr>
      </p:pic>
      <p:pic>
        <p:nvPicPr>
          <p:cNvPr id="1030" name="Picture 6" descr="E: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3143257" cy="230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  МАЛЯР               ШТУКАТУР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7" descr="E:\imagesCAIY7WQ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357454" cy="4000528"/>
          </a:xfrm>
          <a:prstGeom prst="rect">
            <a:avLst/>
          </a:prstGeom>
          <a:noFill/>
        </p:spPr>
      </p:pic>
      <p:pic>
        <p:nvPicPr>
          <p:cNvPr id="12290" name="Picture 2" descr="E:\imagesCALHLF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4237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СВАРЩИК                  СЛЕСАРЬ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E:\imagesCA617W5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2671011" cy="2000264"/>
          </a:xfrm>
          <a:prstGeom prst="rect">
            <a:avLst/>
          </a:prstGeom>
          <a:noFill/>
        </p:spPr>
      </p:pic>
      <p:pic>
        <p:nvPicPr>
          <p:cNvPr id="7171" name="Picture 3" descr="E:\imagesCAZPXW9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1674340" cy="1785950"/>
          </a:xfrm>
          <a:prstGeom prst="rect">
            <a:avLst/>
          </a:prstGeom>
          <a:noFill/>
        </p:spPr>
      </p:pic>
      <p:pic>
        <p:nvPicPr>
          <p:cNvPr id="7174" name="Picture 6" descr="E:\imagesCATSZT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881048" cy="2157556"/>
          </a:xfrm>
          <a:prstGeom prst="rect">
            <a:avLst/>
          </a:prstGeom>
          <a:noFill/>
        </p:spPr>
      </p:pic>
      <p:pic>
        <p:nvPicPr>
          <p:cNvPr id="7175" name="Picture 7" descr="E:\imagesCASLZGL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2786082" cy="1845632"/>
          </a:xfrm>
          <a:prstGeom prst="rect">
            <a:avLst/>
          </a:prstGeom>
          <a:noFill/>
        </p:spPr>
      </p:pic>
      <p:pic>
        <p:nvPicPr>
          <p:cNvPr id="7176" name="Picture 8" descr="E:\imagesCA02J5K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КРОВЕЛЬЩИК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5" descr="E:\imagesCAUSDS4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29090" cy="2613844"/>
          </a:xfrm>
          <a:prstGeom prst="rect">
            <a:avLst/>
          </a:prstGeom>
          <a:noFill/>
        </p:spPr>
      </p:pic>
      <p:pic>
        <p:nvPicPr>
          <p:cNvPr id="5" name="Picture 4" descr="E:\imagesCAYDG0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279920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КАКОЙ ДОМ?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E:\imagesCA23SK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714644" cy="2033363"/>
          </a:xfrm>
          <a:prstGeom prst="rect">
            <a:avLst/>
          </a:prstGeom>
          <a:noFill/>
        </p:spPr>
      </p:pic>
      <p:pic>
        <p:nvPicPr>
          <p:cNvPr id="13317" name="Picture 5" descr="E:\imagesCABYF8G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3085035" cy="2071702"/>
          </a:xfrm>
          <a:prstGeom prst="rect">
            <a:avLst/>
          </a:prstGeom>
          <a:noFill/>
        </p:spPr>
      </p:pic>
      <p:pic>
        <p:nvPicPr>
          <p:cNvPr id="13319" name="Picture 7" descr="E:\imagesCAGSXWC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3005861" cy="2000264"/>
          </a:xfrm>
          <a:prstGeom prst="rect">
            <a:avLst/>
          </a:prstGeom>
          <a:noFill/>
        </p:spPr>
      </p:pic>
      <p:pic>
        <p:nvPicPr>
          <p:cNvPr id="13320" name="Picture 8" descr="E:\imagesCAP1JL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64331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imagesCAHFVMX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2619375" cy="1743075"/>
          </a:xfrm>
          <a:prstGeom prst="rect">
            <a:avLst/>
          </a:prstGeom>
          <a:noFill/>
        </p:spPr>
      </p:pic>
      <p:pic>
        <p:nvPicPr>
          <p:cNvPr id="14339" name="Picture 3" descr="E:\imagesCAHGH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466975" cy="1847850"/>
          </a:xfrm>
          <a:prstGeom prst="rect">
            <a:avLst/>
          </a:prstGeom>
          <a:noFill/>
        </p:spPr>
      </p:pic>
      <p:pic>
        <p:nvPicPr>
          <p:cNvPr id="14340" name="Picture 4" descr="E:\imagesCAHVX2O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05075" cy="1828800"/>
          </a:xfrm>
          <a:prstGeom prst="rect">
            <a:avLst/>
          </a:prstGeom>
          <a:noFill/>
        </p:spPr>
      </p:pic>
      <p:pic>
        <p:nvPicPr>
          <p:cNvPr id="14341" name="Picture 5" descr="E:\imagesCAM2CIW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500306"/>
            <a:ext cx="2657475" cy="1724025"/>
          </a:xfrm>
          <a:prstGeom prst="rect">
            <a:avLst/>
          </a:prstGeom>
          <a:noFill/>
        </p:spPr>
      </p:pic>
      <p:pic>
        <p:nvPicPr>
          <p:cNvPr id="14342" name="Picture 6" descr="E:\imagesCAW3CW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85728"/>
            <a:ext cx="2628900" cy="1743075"/>
          </a:xfrm>
          <a:prstGeom prst="rect">
            <a:avLst/>
          </a:prstGeom>
          <a:noFill/>
        </p:spPr>
      </p:pic>
      <p:pic>
        <p:nvPicPr>
          <p:cNvPr id="8" name="Picture 4" descr="E:\imagesCAAWI7X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64344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imagesCAVZZ0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143248"/>
            <a:ext cx="2425684" cy="3305187"/>
          </a:xfrm>
          <a:prstGeom prst="rect">
            <a:avLst/>
          </a:prstGeom>
          <a:noFill/>
        </p:spPr>
      </p:pic>
      <p:pic>
        <p:nvPicPr>
          <p:cNvPr id="17411" name="Picture 3" descr="E: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2536049" cy="2071702"/>
          </a:xfrm>
          <a:prstGeom prst="rect">
            <a:avLst/>
          </a:prstGeom>
          <a:noFill/>
        </p:spPr>
      </p:pic>
      <p:pic>
        <p:nvPicPr>
          <p:cNvPr id="17412" name="Picture 4" descr="E: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3048021" cy="2286016"/>
          </a:xfrm>
          <a:prstGeom prst="rect">
            <a:avLst/>
          </a:prstGeom>
          <a:noFill/>
        </p:spPr>
      </p:pic>
      <p:pic>
        <p:nvPicPr>
          <p:cNvPr id="17413" name="Picture 5" descr="E:\do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2500330" cy="201272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ЭТАЖИ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magesCAHX2H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071834" cy="2416186"/>
          </a:xfrm>
          <a:prstGeom prst="rect">
            <a:avLst/>
          </a:prstGeom>
          <a:noFill/>
        </p:spPr>
      </p:pic>
      <p:pic>
        <p:nvPicPr>
          <p:cNvPr id="16387" name="Picture 3" descr="E:\imagesCAT4HF6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357454" cy="2842812"/>
          </a:xfrm>
          <a:prstGeom prst="rect">
            <a:avLst/>
          </a:prstGeom>
          <a:noFill/>
        </p:spPr>
      </p:pic>
      <p:pic>
        <p:nvPicPr>
          <p:cNvPr id="16389" name="Picture 5" descr="E:\imagesCAVK4P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038" y="500042"/>
            <a:ext cx="3338070" cy="2500330"/>
          </a:xfrm>
          <a:prstGeom prst="rect">
            <a:avLst/>
          </a:prstGeom>
          <a:noFill/>
        </p:spPr>
      </p:pic>
      <p:pic>
        <p:nvPicPr>
          <p:cNvPr id="16391" name="Picture 7" descr="E:\imagesCAYXF1H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3060392" cy="250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45116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«Дом построен! У ворот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Ждет игрушечный народ!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Проходите Черепашка,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Крокодил и </a:t>
            </a:r>
            <a:r>
              <a:rPr lang="ru-RU" sz="3200" b="1" dirty="0" err="1" smtClean="0">
                <a:solidFill>
                  <a:srgbClr val="00B050"/>
                </a:solidFill>
              </a:rPr>
              <a:t>Чебурашка</a:t>
            </a:r>
            <a:r>
              <a:rPr lang="ru-RU" sz="3200" b="1" dirty="0" smtClean="0">
                <a:solidFill>
                  <a:srgbClr val="00B050"/>
                </a:solidFill>
              </a:rPr>
              <a:t>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 Петрушка , и матрешка!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 игрушечная кошка!»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E:\imagesCAHKQX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4" descr="E:\imagesCAU6OZV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786322"/>
            <a:ext cx="2600325" cy="1762125"/>
          </a:xfrm>
          <a:prstGeom prst="rect">
            <a:avLst/>
          </a:prstGeom>
          <a:noFill/>
        </p:spPr>
      </p:pic>
      <p:pic>
        <p:nvPicPr>
          <p:cNvPr id="5" name="Picture 6" descr="E:\imagesCAWL0B9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52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НАШ   ДОМ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5478667" cy="561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ДВЕРЬ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63087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СТРОЙКА ДОМА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077" name="Picture 5" descr="E: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643182"/>
            <a:ext cx="3476634" cy="3325476"/>
          </a:xfrm>
          <a:prstGeom prst="rect">
            <a:avLst/>
          </a:prstGeom>
          <a:noFill/>
        </p:spPr>
      </p:pic>
      <p:pic>
        <p:nvPicPr>
          <p:cNvPr id="3082" name="Picture 10" descr="E:\imagesCAAPY7J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2667019" cy="2000264"/>
          </a:xfrm>
          <a:prstGeom prst="rect">
            <a:avLst/>
          </a:prstGeom>
          <a:noFill/>
        </p:spPr>
      </p:pic>
      <p:pic>
        <p:nvPicPr>
          <p:cNvPr id="3083" name="Picture 11" descr="E:\imagesCAJB3ZK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400568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6072230" cy="61436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ОКНО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5728"/>
            <a:ext cx="6096000" cy="62595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КРЫША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6072230" cy="652888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ЗАБОР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m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5929354" cy="60257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ДЫМОХОД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u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333" y="285728"/>
            <a:ext cx="6194667" cy="56562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ГОСТИНА</a:t>
            </a:r>
            <a:r>
              <a:rPr lang="ru-RU" b="1" dirty="0" smtClean="0">
                <a:solidFill>
                  <a:srgbClr val="00B0F0"/>
                </a:solidFill>
              </a:rPr>
              <a:t>Я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312" y="785794"/>
            <a:ext cx="6084688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СПАЛЬНЯ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t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6294064" cy="5143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КУХНЯ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th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5524496" cy="57086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ВАННАЯ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КОМНАТА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Необычные дома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E:\imagesCAC3JM3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000396" cy="2308899"/>
          </a:xfrm>
          <a:prstGeom prst="rect">
            <a:avLst/>
          </a:prstGeom>
          <a:noFill/>
        </p:spPr>
      </p:pic>
      <p:pic>
        <p:nvPicPr>
          <p:cNvPr id="18436" name="Picture 4" descr="E:\imagesCAQPGX0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3286148" cy="2461439"/>
          </a:xfrm>
          <a:prstGeom prst="rect">
            <a:avLst/>
          </a:prstGeom>
          <a:noFill/>
        </p:spPr>
      </p:pic>
      <p:pic>
        <p:nvPicPr>
          <p:cNvPr id="18437" name="Picture 5" descr="E: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1285860"/>
            <a:ext cx="3510557" cy="2357454"/>
          </a:xfrm>
          <a:prstGeom prst="rect">
            <a:avLst/>
          </a:prstGeom>
          <a:noFill/>
        </p:spPr>
      </p:pic>
      <p:pic>
        <p:nvPicPr>
          <p:cNvPr id="18438" name="Picture 6" descr="E: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3143272" cy="219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357586" cy="2514949"/>
          </a:xfrm>
          <a:prstGeom prst="rect">
            <a:avLst/>
          </a:prstGeom>
          <a:noFill/>
        </p:spPr>
      </p:pic>
      <p:pic>
        <p:nvPicPr>
          <p:cNvPr id="19459" name="Picture 3" descr="E: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713248" cy="2571768"/>
          </a:xfrm>
          <a:prstGeom prst="rect">
            <a:avLst/>
          </a:prstGeom>
          <a:noFill/>
        </p:spPr>
      </p:pic>
      <p:pic>
        <p:nvPicPr>
          <p:cNvPr id="19460" name="Picture 4" descr="E: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3857620" cy="2567071"/>
          </a:xfrm>
          <a:prstGeom prst="rect">
            <a:avLst/>
          </a:prstGeom>
          <a:noFill/>
        </p:spPr>
      </p:pic>
      <p:pic>
        <p:nvPicPr>
          <p:cNvPr id="19461" name="Picture 5" descr="E:\imagesCA0EECU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338127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ИНЖЕНЕРЫ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ЧЕРТЕЖНИКИ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E:\2_2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143404" cy="6225465"/>
          </a:xfrm>
          <a:prstGeom prst="rect">
            <a:avLst/>
          </a:prstGeom>
          <a:noFill/>
        </p:spPr>
      </p:pic>
      <p:pic>
        <p:nvPicPr>
          <p:cNvPr id="11266" name="Picture 2" descr="E:\imagesCAXT65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288951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Автор презентации Сироткина С.В. – логопед  ДОУ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2" name="Picture 2" descr="E: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2214578" cy="2214578"/>
          </a:xfrm>
          <a:prstGeom prst="rect">
            <a:avLst/>
          </a:prstGeom>
          <a:noFill/>
        </p:spPr>
      </p:pic>
      <p:pic>
        <p:nvPicPr>
          <p:cNvPr id="20483" name="Picture 3" descr="E: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4666930" cy="349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СТРОЙМАТЕРИАЛЫ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Picture 4" descr="E:\55_1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143141" cy="1607356"/>
          </a:xfrm>
          <a:prstGeom prst="rect">
            <a:avLst/>
          </a:prstGeom>
          <a:noFill/>
        </p:spPr>
      </p:pic>
      <p:pic>
        <p:nvPicPr>
          <p:cNvPr id="4" name="Picture 9" descr="E:\imagesCA7TF4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283269" cy="1500198"/>
          </a:xfrm>
          <a:prstGeom prst="rect">
            <a:avLst/>
          </a:prstGeom>
          <a:noFill/>
        </p:spPr>
      </p:pic>
      <p:pic>
        <p:nvPicPr>
          <p:cNvPr id="5" name="Picture 6" descr="E:\imagesCA3MOOQ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6868"/>
            <a:ext cx="2481592" cy="1645404"/>
          </a:xfrm>
          <a:prstGeom prst="rect">
            <a:avLst/>
          </a:prstGeom>
          <a:noFill/>
        </p:spPr>
      </p:pic>
      <p:pic>
        <p:nvPicPr>
          <p:cNvPr id="6" name="Picture 2" descr="E:\imagesCAIHDB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3116"/>
            <a:ext cx="2312529" cy="1732165"/>
          </a:xfrm>
          <a:prstGeom prst="rect">
            <a:avLst/>
          </a:prstGeom>
          <a:noFill/>
        </p:spPr>
      </p:pic>
      <p:pic>
        <p:nvPicPr>
          <p:cNvPr id="7" name="Picture 6" descr="E:\imagesCAHAGC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8"/>
            <a:ext cx="1924834" cy="2317399"/>
          </a:xfrm>
          <a:prstGeom prst="rect">
            <a:avLst/>
          </a:prstGeom>
          <a:noFill/>
        </p:spPr>
      </p:pic>
      <p:pic>
        <p:nvPicPr>
          <p:cNvPr id="9218" name="Picture 2" descr="E:\imagesCALV727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714884"/>
            <a:ext cx="2180855" cy="1704974"/>
          </a:xfrm>
          <a:prstGeom prst="rect">
            <a:avLst/>
          </a:prstGeom>
          <a:noFill/>
        </p:spPr>
      </p:pic>
      <p:pic>
        <p:nvPicPr>
          <p:cNvPr id="9219" name="Picture 3" descr="E:\imagesCARTXXC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071810"/>
            <a:ext cx="2214578" cy="1656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СТРОИТЕЛЬНАЯ ТЕХНИКА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E:\imagesCA1CHK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826119" cy="2143140"/>
          </a:xfrm>
          <a:prstGeom prst="rect">
            <a:avLst/>
          </a:prstGeom>
          <a:noFill/>
        </p:spPr>
      </p:pic>
      <p:pic>
        <p:nvPicPr>
          <p:cNvPr id="5123" name="Picture 3" descr="E:\imagesCA1KVU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898509" cy="1928826"/>
          </a:xfrm>
          <a:prstGeom prst="rect">
            <a:avLst/>
          </a:prstGeom>
          <a:noFill/>
        </p:spPr>
      </p:pic>
      <p:pic>
        <p:nvPicPr>
          <p:cNvPr id="5125" name="Picture 5" descr="E:\imagesCAFU8QK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656744" cy="2000251"/>
          </a:xfrm>
          <a:prstGeom prst="rect">
            <a:avLst/>
          </a:prstGeom>
          <a:noFill/>
        </p:spPr>
      </p:pic>
      <p:pic>
        <p:nvPicPr>
          <p:cNvPr id="7" name="Picture 8" descr="E:\imagesCA4H0DC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500306"/>
            <a:ext cx="1800225" cy="3857652"/>
          </a:xfrm>
          <a:prstGeom prst="rect">
            <a:avLst/>
          </a:prstGeom>
          <a:noFill/>
        </p:spPr>
      </p:pic>
      <p:pic>
        <p:nvPicPr>
          <p:cNvPr id="8" name="Picture 4" descr="E:\imagesCAD5R2L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2861202" cy="2143140"/>
          </a:xfrm>
          <a:prstGeom prst="rect">
            <a:avLst/>
          </a:prstGeom>
          <a:noFill/>
        </p:spPr>
      </p:pic>
      <p:pic>
        <p:nvPicPr>
          <p:cNvPr id="9" name="Picture 2" descr="E:\imagesCA1CHK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8261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КОТЛОВАН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E:\imagesCANB32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3267368" cy="2447372"/>
          </a:xfrm>
          <a:prstGeom prst="rect">
            <a:avLst/>
          </a:prstGeom>
          <a:noFill/>
        </p:spPr>
      </p:pic>
      <p:pic>
        <p:nvPicPr>
          <p:cNvPr id="10243" name="Picture 3" descr="E:\imagesCAQ5Q9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242696" cy="2428892"/>
          </a:xfrm>
          <a:prstGeom prst="rect">
            <a:avLst/>
          </a:prstGeom>
          <a:noFill/>
        </p:spPr>
      </p:pic>
      <p:pic>
        <p:nvPicPr>
          <p:cNvPr id="8" name="Picture 2" descr="E:\imagesCA1CHK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297139" cy="2500330"/>
          </a:xfrm>
          <a:prstGeom prst="rect">
            <a:avLst/>
          </a:prstGeom>
          <a:noFill/>
        </p:spPr>
      </p:pic>
      <p:pic>
        <p:nvPicPr>
          <p:cNvPr id="9" name="Picture 5" descr="E:\imagesCAFU8Q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332095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ФУНДАМЕНТ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КАРКАС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Picture 11" descr="E:\imagesCAJB3ZK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806" y="285728"/>
            <a:ext cx="4101056" cy="3071834"/>
          </a:xfrm>
          <a:prstGeom prst="rect">
            <a:avLst/>
          </a:prstGeom>
          <a:noFill/>
        </p:spPr>
      </p:pic>
      <p:pic>
        <p:nvPicPr>
          <p:cNvPr id="4" name="Picture 2" descr="E: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165027" cy="296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543296" cy="2286016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КАМЕНЩИК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ПЛОТНИК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E:\imagesCADQUN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571900" cy="2428892"/>
          </a:xfrm>
          <a:prstGeom prst="rect">
            <a:avLst/>
          </a:prstGeom>
          <a:noFill/>
        </p:spPr>
      </p:pic>
      <p:pic>
        <p:nvPicPr>
          <p:cNvPr id="2053" name="Picture 5" descr="E:\imagesCAIT2N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2786082" cy="2554723"/>
          </a:xfrm>
          <a:prstGeom prst="rect">
            <a:avLst/>
          </a:prstGeom>
          <a:noFill/>
        </p:spPr>
      </p:pic>
      <p:pic>
        <p:nvPicPr>
          <p:cNvPr id="7" name="Picture 7" descr="E:\8(1)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2571744" cy="2571744"/>
          </a:xfrm>
          <a:prstGeom prst="rect">
            <a:avLst/>
          </a:prstGeom>
          <a:noFill/>
        </p:spPr>
      </p:pic>
      <p:pic>
        <p:nvPicPr>
          <p:cNvPr id="2054" name="Picture 6" descr="E:\imagesCAXR44V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00042"/>
            <a:ext cx="206770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rgbClr val="00B050"/>
                </a:solidFill>
              </a:rPr>
              <a:t>ПЛИТОЧНИК</a:t>
            </a:r>
            <a:br>
              <a:rPr lang="ru-RU" sz="53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E:\imagesCA98TNF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2859850" cy="2214578"/>
          </a:xfrm>
          <a:prstGeom prst="rect">
            <a:avLst/>
          </a:prstGeom>
          <a:noFill/>
        </p:spPr>
      </p:pic>
      <p:pic>
        <p:nvPicPr>
          <p:cNvPr id="6147" name="Picture 3" descr="E:\imagesCA35HJ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2730692" cy="2286016"/>
          </a:xfrm>
          <a:prstGeom prst="rect">
            <a:avLst/>
          </a:prstGeom>
          <a:noFill/>
        </p:spPr>
      </p:pic>
      <p:pic>
        <p:nvPicPr>
          <p:cNvPr id="6149" name="Picture 5" descr="E:\imagesCAGP5JT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3438015" cy="1919291"/>
          </a:xfrm>
          <a:prstGeom prst="rect">
            <a:avLst/>
          </a:prstGeom>
          <a:noFill/>
        </p:spPr>
      </p:pic>
      <p:pic>
        <p:nvPicPr>
          <p:cNvPr id="6152" name="Picture 8" descr="E:\imagesCALRVH0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736"/>
            <a:ext cx="2981331" cy="22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49</Words>
  <Application>Microsoft Office PowerPoint</Application>
  <PresentationFormat>Экран (4:3)</PresentationFormat>
  <Paragraphs>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НАШ  ДОМ</vt:lpstr>
      <vt:lpstr>СТРОЙКА ДОМА</vt:lpstr>
      <vt:lpstr>ИНЖЕНЕРЫ  ЧЕРТЕЖНИКИ  </vt:lpstr>
      <vt:lpstr>СТРОЙМАТЕРИАЛЫ</vt:lpstr>
      <vt:lpstr>СТРОИТЕЛЬНАЯ ТЕХНИКА</vt:lpstr>
      <vt:lpstr>КОТЛОВАН</vt:lpstr>
      <vt:lpstr>ФУНДАМЕНТ  КАРКАС</vt:lpstr>
      <vt:lpstr>КАМЕНЩИК  ПЛОТНИК </vt:lpstr>
      <vt:lpstr>ПЛИТОЧНИК  </vt:lpstr>
      <vt:lpstr>  МАЛЯР               ШТУКАТУР</vt:lpstr>
      <vt:lpstr>СВАРЩИК                  СЛЕСАРЬ</vt:lpstr>
      <vt:lpstr>КРОВЕЛЬЩИК</vt:lpstr>
      <vt:lpstr>КАКОЙ ДОМ?</vt:lpstr>
      <vt:lpstr>Презентация PowerPoint</vt:lpstr>
      <vt:lpstr>ЭТАЖИ</vt:lpstr>
      <vt:lpstr>Презентация PowerPoint</vt:lpstr>
      <vt:lpstr>«Дом построен! У ворот Ждет игрушечный народ! Проходите Черепашка, Крокодил и Чебурашка,  И Петрушка , и матрешка! И игрушечная кошка!»</vt:lpstr>
      <vt:lpstr>НАШ   ДОМ</vt:lpstr>
      <vt:lpstr>ДВЕРЬ</vt:lpstr>
      <vt:lpstr>ОКНО</vt:lpstr>
      <vt:lpstr>КРЫША</vt:lpstr>
      <vt:lpstr>ЗАБОР</vt:lpstr>
      <vt:lpstr>ДЫМОХОД</vt:lpstr>
      <vt:lpstr>ГОСТИНАЯ</vt:lpstr>
      <vt:lpstr>СПАЛЬНЯ</vt:lpstr>
      <vt:lpstr>КУХНЯ</vt:lpstr>
      <vt:lpstr>ВАННАЯ КОМНАТА</vt:lpstr>
      <vt:lpstr>Необычные дома</vt:lpstr>
      <vt:lpstr>Презентация PowerPoint</vt:lpstr>
      <vt:lpstr>Автор презентации Сироткина С.В. – логопед  ДОУ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рощинский</dc:creator>
  <cp:lastModifiedBy>Пользователь Windows</cp:lastModifiedBy>
  <cp:revision>15</cp:revision>
  <dcterms:created xsi:type="dcterms:W3CDTF">2011-01-11T17:20:11Z</dcterms:created>
  <dcterms:modified xsi:type="dcterms:W3CDTF">2020-04-13T13:40:58Z</dcterms:modified>
</cp:coreProperties>
</file>